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48571B-DADD-46F2-BA06-E972982A8F3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AE9888-4308-48B5-B8A3-1159D9CEED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i="1" dirty="0" err="1" smtClean="0">
                <a:solidFill>
                  <a:srgbClr val="C00000"/>
                </a:solidFill>
              </a:rPr>
              <a:t>Настаўнік</a:t>
            </a:r>
            <a:r>
              <a:rPr lang="ru-RU" sz="4900" b="1" i="1" dirty="0" smtClean="0">
                <a:solidFill>
                  <a:srgbClr val="C00000"/>
                </a:solidFill>
              </a:rPr>
              <a:t> у </a:t>
            </a:r>
            <a:r>
              <a:rPr lang="ru-RU" sz="4900" b="1" i="1" dirty="0" err="1" smtClean="0">
                <a:solidFill>
                  <a:srgbClr val="C00000"/>
                </a:solidFill>
              </a:rPr>
              <a:t>творы</a:t>
            </a:r>
            <a:r>
              <a:rPr lang="ru-RU" sz="4900" b="1" i="1" dirty="0" smtClean="0">
                <a:solidFill>
                  <a:srgbClr val="C00000"/>
                </a:solidFill>
              </a:rPr>
              <a:t>,</a:t>
            </a:r>
            <a:br>
              <a:rPr lang="ru-RU" sz="4900" b="1" i="1" dirty="0" smtClean="0">
                <a:solidFill>
                  <a:srgbClr val="C00000"/>
                </a:solidFill>
              </a:rPr>
            </a:br>
            <a:r>
              <a:rPr lang="ru-RU" sz="4900" b="1" i="1" dirty="0" smtClean="0">
                <a:solidFill>
                  <a:srgbClr val="C00000"/>
                </a:solidFill>
              </a:rPr>
              <a:t> </a:t>
            </a:r>
            <a:r>
              <a:rPr lang="ru-RU" sz="4900" b="1" i="1" dirty="0" err="1" smtClean="0">
                <a:solidFill>
                  <a:srgbClr val="C00000"/>
                </a:solidFill>
              </a:rPr>
              <a:t>настаўнік</a:t>
            </a:r>
            <a:r>
              <a:rPr lang="ru-RU" sz="4900" b="1" i="1" dirty="0" smtClean="0">
                <a:solidFill>
                  <a:srgbClr val="C00000"/>
                </a:solidFill>
              </a:rPr>
              <a:t> у </a:t>
            </a:r>
            <a:r>
              <a:rPr lang="ru-RU" sz="4900" b="1" i="1" dirty="0" err="1" smtClean="0">
                <a:solidFill>
                  <a:srgbClr val="C00000"/>
                </a:solidFill>
              </a:rPr>
              <a:t>жыцці</a:t>
            </a:r>
            <a:r>
              <a:rPr lang="ru-RU" sz="4900" b="1" i="1" dirty="0" smtClean="0">
                <a:solidFill>
                  <a:srgbClr val="C00000"/>
                </a:solidFill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(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паводле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аповесці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Янкі</a:t>
            </a:r>
            <a:r>
              <a:rPr lang="ru-RU" sz="4000" b="1" i="1" dirty="0" smtClean="0">
                <a:solidFill>
                  <a:srgbClr val="C00000"/>
                </a:solidFill>
              </a:rPr>
              <a:t> Брыля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 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Сірочы</a:t>
            </a:r>
            <a:r>
              <a:rPr lang="ru-RU" sz="4000" b="1" i="1" dirty="0" smtClean="0">
                <a:solidFill>
                  <a:srgbClr val="C00000"/>
                </a:solidFill>
              </a:rPr>
              <a:t> хлеб»)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85000" lnSpcReduction="20000"/>
          </a:bodyPr>
          <a:lstStyle/>
          <a:p>
            <a:pPr algn="r"/>
            <a:endParaRPr lang="be-BY" b="1" dirty="0" smtClean="0">
              <a:solidFill>
                <a:schemeClr val="tx1"/>
              </a:solidFill>
            </a:endParaRPr>
          </a:p>
          <a:p>
            <a:pPr algn="r"/>
            <a:endParaRPr lang="be-BY" b="1" dirty="0">
              <a:solidFill>
                <a:schemeClr val="tx1"/>
              </a:solidFill>
            </a:endParaRPr>
          </a:p>
          <a:p>
            <a:pPr algn="r"/>
            <a:endParaRPr lang="be-BY" b="1" dirty="0" smtClean="0">
              <a:solidFill>
                <a:srgbClr val="C00000"/>
              </a:solidFill>
            </a:endParaRPr>
          </a:p>
          <a:p>
            <a:pPr algn="r"/>
            <a:r>
              <a:rPr lang="be-BY" b="1" dirty="0" smtClean="0">
                <a:solidFill>
                  <a:srgbClr val="C00000"/>
                </a:solidFill>
              </a:rPr>
              <a:t>Аўтар Качан Вікторыя,</a:t>
            </a:r>
          </a:p>
          <a:p>
            <a:pPr algn="r"/>
            <a:r>
              <a:rPr lang="be-BY" b="1" dirty="0" smtClean="0">
                <a:solidFill>
                  <a:srgbClr val="C00000"/>
                </a:solidFill>
              </a:rPr>
              <a:t> вучаніца 7 «А» класа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be-BY" b="1" dirty="0" smtClean="0"/>
              <a:t>Настаўнік у творы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e-BY" dirty="0" smtClean="0"/>
              <a:t>Вобраз пані Мар’і – </a:t>
            </a:r>
          </a:p>
          <a:p>
            <a:pPr marL="0" indent="0" algn="ctr">
              <a:buNone/>
            </a:pPr>
            <a:r>
              <a:rPr lang="be-BY" dirty="0" smtClean="0"/>
              <a:t>вобраз ідэальнага настаўніка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/>
              <a:t>вылучалася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інтэлігентнасцю</a:t>
            </a:r>
            <a:r>
              <a:rPr lang="ru-RU" sz="2800" dirty="0" smtClean="0"/>
              <a:t>, </a:t>
            </a:r>
            <a:r>
              <a:rPr lang="ru-RU" sz="2800" dirty="0" err="1" smtClean="0"/>
              <a:t>дэмакратызмам</a:t>
            </a:r>
            <a:r>
              <a:rPr lang="ru-RU" sz="2800" dirty="0" smtClean="0"/>
              <a:t> </a:t>
            </a:r>
            <a:r>
              <a:rPr lang="ru-RU" sz="2800" dirty="0" err="1" smtClean="0"/>
              <a:t>шчырым</a:t>
            </a:r>
            <a:r>
              <a:rPr lang="ru-RU" sz="2800" dirty="0" smtClean="0"/>
              <a:t> </a:t>
            </a:r>
            <a:r>
              <a:rPr lang="ru-RU" sz="2800" dirty="0" err="1" smtClean="0"/>
              <a:t>жаданнем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навучыць</a:t>
            </a:r>
            <a:r>
              <a:rPr lang="ru-RU" sz="2800" dirty="0" smtClean="0"/>
              <a:t>, </a:t>
            </a:r>
            <a:r>
              <a:rPr lang="ru-RU" sz="2800" dirty="0" err="1" smtClean="0"/>
              <a:t>выхаваць</a:t>
            </a:r>
            <a:r>
              <a:rPr lang="ru-RU" sz="2800" dirty="0" smtClean="0"/>
              <a:t>, </a:t>
            </a:r>
            <a:r>
              <a:rPr lang="ru-RU" sz="2800" dirty="0" err="1" smtClean="0"/>
              <a:t>падтрымаць</a:t>
            </a:r>
            <a:r>
              <a:rPr lang="ru-RU" sz="2800" dirty="0" smtClean="0"/>
              <a:t> </a:t>
            </a:r>
            <a:r>
              <a:rPr lang="ru-RU" sz="2800" dirty="0" err="1" smtClean="0"/>
              <a:t>сваіх</a:t>
            </a:r>
            <a:r>
              <a:rPr lang="ru-RU" sz="2800" dirty="0" smtClean="0"/>
              <a:t> </a:t>
            </a:r>
            <a:r>
              <a:rPr lang="ru-RU" sz="2800" dirty="0" err="1" smtClean="0"/>
              <a:t>выхаванцаў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/>
              <a:t>любіла</a:t>
            </a:r>
            <a:r>
              <a:rPr lang="ru-RU" sz="2800" dirty="0" smtClean="0"/>
              <a:t> </a:t>
            </a:r>
            <a:r>
              <a:rPr lang="ru-RU" sz="2800" dirty="0" err="1" smtClean="0"/>
              <a:t>сваіх</a:t>
            </a:r>
            <a:r>
              <a:rPr lang="ru-RU" sz="2800" dirty="0" smtClean="0"/>
              <a:t> </a:t>
            </a:r>
            <a:r>
              <a:rPr lang="ru-RU" sz="2800" dirty="0" err="1" smtClean="0"/>
              <a:t>выхаванцаў</a:t>
            </a:r>
            <a:r>
              <a:rPr lang="ru-RU" sz="2800" dirty="0" smtClean="0"/>
              <a:t>, і </a:t>
            </a:r>
            <a:r>
              <a:rPr lang="ru-RU" sz="2800" dirty="0" err="1" smtClean="0"/>
              <a:t>яны</a:t>
            </a:r>
            <a:r>
              <a:rPr lang="ru-RU" sz="2800" dirty="0" smtClean="0"/>
              <a:t> </a:t>
            </a:r>
            <a:r>
              <a:rPr lang="ru-RU" sz="2800" dirty="0" err="1" smtClean="0"/>
              <a:t>адказвалі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ёй</a:t>
            </a:r>
            <a:r>
              <a:rPr lang="ru-RU" sz="2800" dirty="0" smtClean="0"/>
              <a:t> </a:t>
            </a:r>
            <a:r>
              <a:rPr lang="ru-RU" sz="2800" dirty="0" err="1" smtClean="0"/>
              <a:t>узаемнасцю</a:t>
            </a:r>
            <a:r>
              <a:rPr lang="ru-RU" sz="2800" dirty="0" smtClean="0"/>
              <a:t>, </a:t>
            </a:r>
            <a:r>
              <a:rPr lang="ru-RU" sz="2800" dirty="0" err="1" smtClean="0"/>
              <a:t>захапляліся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непасрэднасцю</a:t>
            </a:r>
            <a:r>
              <a:rPr lang="ru-RU" sz="2800" dirty="0" smtClean="0"/>
              <a:t>, </a:t>
            </a:r>
            <a:r>
              <a:rPr lang="ru-RU" sz="2800" dirty="0" err="1" smtClean="0"/>
              <a:t>шчырасцю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настаўніцы</a:t>
            </a:r>
            <a:r>
              <a:rPr lang="ru-RU" sz="2800" dirty="0" smtClean="0"/>
              <a:t>, </a:t>
            </a:r>
            <a:r>
              <a:rPr lang="ru-RU" sz="2800" dirty="0" err="1" smtClean="0"/>
              <a:t>яе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здольнасцю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парадавацца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поспехам</a:t>
            </a:r>
            <a:r>
              <a:rPr lang="ru-RU" sz="2800" dirty="0" smtClean="0"/>
              <a:t> </a:t>
            </a:r>
            <a:r>
              <a:rPr lang="ru-RU" sz="2800" dirty="0" err="1" smtClean="0"/>
              <a:t>вучняў</a:t>
            </a:r>
            <a:r>
              <a:rPr lang="ru-RU" sz="2800" dirty="0" smtClean="0"/>
              <a:t>, </a:t>
            </a:r>
            <a:r>
              <a:rPr lang="ru-RU" sz="2800" dirty="0" err="1" smtClean="0"/>
              <a:t>дапамагчы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000" dirty="0" err="1" smtClean="0"/>
              <a:t>старалася</a:t>
            </a:r>
            <a:r>
              <a:rPr lang="ru-RU" sz="3000" dirty="0" smtClean="0"/>
              <a:t> </a:t>
            </a:r>
            <a:r>
              <a:rPr lang="ru-RU" sz="3000" dirty="0" err="1" smtClean="0"/>
              <a:t>выхаваць</a:t>
            </a:r>
            <a:r>
              <a:rPr lang="ru-RU" sz="3000" dirty="0" smtClean="0"/>
              <a:t> у </a:t>
            </a:r>
            <a:r>
              <a:rPr lang="ru-RU" sz="3000" dirty="0" err="1" smtClean="0"/>
              <a:t>сваіх</a:t>
            </a:r>
            <a:r>
              <a:rPr lang="ru-RU" sz="3000" dirty="0" smtClean="0"/>
              <a:t> </a:t>
            </a:r>
            <a:r>
              <a:rPr lang="ru-RU" sz="3000" dirty="0" err="1" smtClean="0"/>
              <a:t>навучэнцаў</a:t>
            </a:r>
            <a:r>
              <a:rPr lang="ru-RU" sz="3000" dirty="0" smtClean="0"/>
              <a:t> </a:t>
            </a:r>
            <a:r>
              <a:rPr lang="ru-RU" sz="3000" dirty="0" err="1" smtClean="0"/>
              <a:t>здольнасць</a:t>
            </a:r>
            <a:r>
              <a:rPr lang="ru-RU" sz="3000" dirty="0" smtClean="0"/>
              <a:t> </a:t>
            </a:r>
            <a:r>
              <a:rPr lang="ru-RU" sz="3000" dirty="0" err="1" smtClean="0"/>
              <a:t>засяроджвацца</a:t>
            </a:r>
            <a:r>
              <a:rPr lang="ru-RU" sz="3000" dirty="0" smtClean="0"/>
              <a:t> на </a:t>
            </a:r>
            <a:r>
              <a:rPr lang="ru-RU" sz="3000" dirty="0" err="1" smtClean="0"/>
              <a:t>галоўным</a:t>
            </a:r>
            <a:r>
              <a:rPr lang="ru-RU" sz="3000" dirty="0" smtClean="0"/>
              <a:t>, </a:t>
            </a:r>
            <a:r>
              <a:rPr lang="ru-RU" sz="3000" dirty="0" err="1" smtClean="0"/>
              <a:t>быць</a:t>
            </a:r>
            <a:r>
              <a:rPr lang="ru-RU" sz="3000" dirty="0" smtClean="0"/>
              <a:t> </a:t>
            </a:r>
            <a:r>
              <a:rPr lang="ru-RU" sz="3000" dirty="0" err="1" smtClean="0"/>
              <a:t>сумленнымі</a:t>
            </a:r>
            <a:r>
              <a:rPr lang="ru-RU" sz="3000" dirty="0" smtClean="0"/>
              <a:t> і </a:t>
            </a:r>
            <a:r>
              <a:rPr lang="ru-RU" sz="3000" dirty="0" err="1" smtClean="0"/>
              <a:t>паслухмянымі</a:t>
            </a:r>
            <a:r>
              <a:rPr lang="ru-RU" sz="3000" dirty="0" smtClean="0"/>
              <a:t> </a:t>
            </a:r>
            <a:r>
              <a:rPr lang="ru-RU" sz="3000" dirty="0" err="1" smtClean="0"/>
              <a:t>вучнямі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916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be-BY" b="1" dirty="0" smtClean="0"/>
              <a:t>Анкетаванне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r>
              <a:rPr lang="ru-RU" sz="2100" dirty="0" smtClean="0"/>
              <a:t>1.	</a:t>
            </a:r>
            <a:r>
              <a:rPr lang="ru-RU" sz="2100" dirty="0" err="1" smtClean="0"/>
              <a:t>Выберыце</a:t>
            </a:r>
            <a:r>
              <a:rPr lang="ru-RU" sz="2100" dirty="0" smtClean="0"/>
              <a:t> 3 </a:t>
            </a:r>
            <a:r>
              <a:rPr lang="ru-RU" sz="2100" dirty="0" err="1" smtClean="0"/>
              <a:t>галоўныя</a:t>
            </a:r>
            <a:r>
              <a:rPr lang="ru-RU" sz="2100" dirty="0" smtClean="0"/>
              <a:t> </a:t>
            </a:r>
            <a:r>
              <a:rPr lang="ru-RU" sz="2100" dirty="0" err="1" smtClean="0"/>
              <a:t>якасці</a:t>
            </a:r>
            <a:r>
              <a:rPr lang="ru-RU" sz="2100" dirty="0" smtClean="0"/>
              <a:t> </a:t>
            </a:r>
            <a:r>
              <a:rPr lang="ru-RU" sz="2100" dirty="0" err="1" smtClean="0"/>
              <a:t>настаўніка</a:t>
            </a:r>
            <a:r>
              <a:rPr lang="ru-RU" sz="2100" dirty="0" smtClean="0"/>
              <a:t> </a:t>
            </a:r>
            <a:r>
              <a:rPr lang="ru-RU" sz="2100" dirty="0" err="1" smtClean="0"/>
              <a:t>сярод</a:t>
            </a:r>
            <a:r>
              <a:rPr lang="ru-RU" sz="2100" dirty="0" smtClean="0"/>
              <a:t> </a:t>
            </a:r>
            <a:r>
              <a:rPr lang="ru-RU" sz="2100" dirty="0" err="1" smtClean="0"/>
              <a:t>прапанаваных</a:t>
            </a:r>
            <a:r>
              <a:rPr lang="ru-RU" sz="2100" dirty="0" smtClean="0"/>
              <a:t>: </a:t>
            </a:r>
            <a:r>
              <a:rPr lang="ru-RU" sz="2100" dirty="0" err="1" smtClean="0"/>
              <a:t>адказнасць</a:t>
            </a:r>
            <a:r>
              <a:rPr lang="ru-RU" sz="2100" dirty="0" smtClean="0"/>
              <a:t>, </a:t>
            </a:r>
            <a:r>
              <a:rPr lang="ru-RU" sz="2100" dirty="0" err="1" smtClean="0"/>
              <a:t>прафесіяналізм</a:t>
            </a:r>
            <a:r>
              <a:rPr lang="ru-RU" sz="2100" dirty="0" smtClean="0"/>
              <a:t>, </a:t>
            </a:r>
            <a:r>
              <a:rPr lang="ru-RU" sz="2100" dirty="0" err="1" smtClean="0"/>
              <a:t>чэснасць</a:t>
            </a:r>
            <a:r>
              <a:rPr lang="ru-RU" sz="2100" dirty="0" smtClean="0"/>
              <a:t>, </a:t>
            </a:r>
            <a:r>
              <a:rPr lang="ru-RU" sz="2100" dirty="0" err="1" smtClean="0"/>
              <a:t>любоў</a:t>
            </a:r>
            <a:r>
              <a:rPr lang="ru-RU" sz="2100" dirty="0" smtClean="0"/>
              <a:t> да </a:t>
            </a:r>
            <a:r>
              <a:rPr lang="ru-RU" sz="2100" dirty="0" err="1" smtClean="0"/>
              <a:t>дзяцей</a:t>
            </a:r>
            <a:r>
              <a:rPr lang="ru-RU" sz="2100" dirty="0" smtClean="0"/>
              <a:t>, </a:t>
            </a:r>
            <a:r>
              <a:rPr lang="ru-RU" sz="2100" dirty="0" err="1" smtClean="0"/>
              <a:t>крэатыўнасць</a:t>
            </a:r>
            <a:r>
              <a:rPr lang="ru-RU" sz="2100" dirty="0" smtClean="0"/>
              <a:t>, </a:t>
            </a:r>
            <a:r>
              <a:rPr lang="ru-RU" sz="2100" dirty="0" err="1" smtClean="0"/>
              <a:t>пачуццё</a:t>
            </a:r>
            <a:r>
              <a:rPr lang="ru-RU" sz="2100" dirty="0" smtClean="0"/>
              <a:t> </a:t>
            </a:r>
            <a:r>
              <a:rPr lang="ru-RU" sz="2100" dirty="0" err="1" smtClean="0"/>
              <a:t>гумару</a:t>
            </a:r>
            <a:r>
              <a:rPr lang="ru-RU" sz="2100" dirty="0" smtClean="0"/>
              <a:t>, </a:t>
            </a:r>
            <a:r>
              <a:rPr lang="ru-RU" sz="2100" dirty="0" err="1" smtClean="0"/>
              <a:t>пачуццё</a:t>
            </a:r>
            <a:r>
              <a:rPr lang="ru-RU" sz="2100" dirty="0" smtClean="0"/>
              <a:t> такту, </a:t>
            </a:r>
            <a:r>
              <a:rPr lang="ru-RU" sz="2100" dirty="0" err="1" smtClean="0"/>
              <a:t>патрабавальнасць</a:t>
            </a:r>
            <a:r>
              <a:rPr lang="ru-RU" sz="2100" dirty="0" smtClean="0"/>
              <a:t>, </a:t>
            </a:r>
            <a:r>
              <a:rPr lang="ru-RU" sz="2100" dirty="0" err="1" smtClean="0"/>
              <a:t>дабрыня</a:t>
            </a:r>
            <a:r>
              <a:rPr lang="ru-RU" sz="2100" dirty="0" smtClean="0"/>
              <a:t>, </a:t>
            </a:r>
            <a:r>
              <a:rPr lang="ru-RU" sz="2100" dirty="0" err="1" smtClean="0"/>
              <a:t>розум</a:t>
            </a:r>
            <a:r>
              <a:rPr lang="ru-RU" sz="2100" dirty="0" smtClean="0"/>
              <a:t>, </a:t>
            </a:r>
            <a:r>
              <a:rPr lang="ru-RU" sz="2100" dirty="0" err="1" smtClean="0"/>
              <a:t>строгасць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2.	</a:t>
            </a:r>
            <a:r>
              <a:rPr lang="ru-RU" sz="2100" dirty="0" err="1" smtClean="0"/>
              <a:t>Ці</a:t>
            </a:r>
            <a:r>
              <a:rPr lang="ru-RU" sz="2100" dirty="0" smtClean="0"/>
              <a:t> </a:t>
            </a:r>
            <a:r>
              <a:rPr lang="ru-RU" sz="2100" dirty="0" err="1" smtClean="0"/>
              <a:t>марылі</a:t>
            </a:r>
            <a:r>
              <a:rPr lang="ru-RU" sz="2100" dirty="0" smtClean="0"/>
              <a:t> вы </a:t>
            </a:r>
            <a:r>
              <a:rPr lang="ru-RU" sz="2100" dirty="0" err="1" smtClean="0"/>
              <a:t>калі-небудзь</a:t>
            </a:r>
            <a:r>
              <a:rPr lang="ru-RU" sz="2100" dirty="0" smtClean="0"/>
              <a:t> </a:t>
            </a:r>
            <a:r>
              <a:rPr lang="ru-RU" sz="2100" dirty="0" err="1" smtClean="0"/>
              <a:t>быць</a:t>
            </a:r>
            <a:r>
              <a:rPr lang="ru-RU" sz="2100" dirty="0" smtClean="0"/>
              <a:t> </a:t>
            </a:r>
            <a:r>
              <a:rPr lang="ru-RU" sz="2100" dirty="0" err="1" smtClean="0"/>
              <a:t>настаўнікам</a:t>
            </a:r>
            <a:r>
              <a:rPr lang="ru-RU" sz="2100" dirty="0" smtClean="0"/>
              <a:t>?</a:t>
            </a:r>
          </a:p>
          <a:p>
            <a:pPr marL="64008" indent="0">
              <a:buNone/>
            </a:pPr>
            <a:r>
              <a:rPr lang="ru-RU" sz="2100" dirty="0" smtClean="0"/>
              <a:t>	Так, </a:t>
            </a:r>
            <a:r>
              <a:rPr lang="ru-RU" sz="2100" dirty="0" err="1" smtClean="0"/>
              <a:t>марыў</a:t>
            </a:r>
            <a:r>
              <a:rPr lang="ru-RU" sz="2100" dirty="0" smtClean="0"/>
              <a:t> у </a:t>
            </a:r>
            <a:r>
              <a:rPr lang="ru-RU" sz="2100" dirty="0" err="1" smtClean="0"/>
              <a:t>дзяцінстве</a:t>
            </a:r>
            <a:r>
              <a:rPr lang="ru-RU" sz="2100" dirty="0" smtClean="0"/>
              <a:t>;</a:t>
            </a:r>
          </a:p>
          <a:p>
            <a:pPr marL="64008" indent="0">
              <a:buNone/>
            </a:pPr>
            <a:r>
              <a:rPr lang="ru-RU" sz="2100" dirty="0" smtClean="0"/>
              <a:t>	Не, </a:t>
            </a:r>
            <a:r>
              <a:rPr lang="ru-RU" sz="2100" dirty="0" err="1" smtClean="0"/>
              <a:t>ніколі</a:t>
            </a:r>
            <a:r>
              <a:rPr lang="ru-RU" sz="2100" dirty="0" smtClean="0"/>
              <a:t>;</a:t>
            </a:r>
          </a:p>
          <a:p>
            <a:pPr marL="64008" indent="0">
              <a:buNone/>
            </a:pPr>
            <a:r>
              <a:rPr lang="ru-RU" sz="2100" dirty="0" smtClean="0"/>
              <a:t>	</a:t>
            </a:r>
            <a:r>
              <a:rPr lang="ru-RU" sz="2100" dirty="0" err="1" smtClean="0"/>
              <a:t>Гэта</a:t>
            </a:r>
            <a:r>
              <a:rPr lang="ru-RU" sz="2100" dirty="0" smtClean="0"/>
              <a:t> і зараз мая </a:t>
            </a:r>
            <a:r>
              <a:rPr lang="ru-RU" sz="2100" dirty="0" err="1" smtClean="0"/>
              <a:t>мара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3.	Якая </a:t>
            </a:r>
            <a:r>
              <a:rPr lang="ru-RU" sz="2100" dirty="0" err="1" smtClean="0"/>
              <a:t>прафесія</a:t>
            </a:r>
            <a:r>
              <a:rPr lang="ru-RU" sz="2100" dirty="0" smtClean="0"/>
              <a:t> </a:t>
            </a:r>
            <a:r>
              <a:rPr lang="ru-RU" sz="2100" dirty="0" err="1" smtClean="0"/>
              <a:t>найбольш</a:t>
            </a:r>
            <a:r>
              <a:rPr lang="ru-RU" sz="2100" dirty="0" smtClean="0"/>
              <a:t> </a:t>
            </a:r>
            <a:r>
              <a:rPr lang="ru-RU" sz="2100" dirty="0" err="1" smtClean="0"/>
              <a:t>патрэбная</a:t>
            </a:r>
            <a:r>
              <a:rPr lang="ru-RU" sz="2100" dirty="0" smtClean="0"/>
              <a:t> </a:t>
            </a:r>
            <a:r>
              <a:rPr lang="ru-RU" sz="2100" dirty="0" err="1" smtClean="0"/>
              <a:t>людзям</a:t>
            </a:r>
            <a:r>
              <a:rPr lang="ru-RU" sz="2100" dirty="0" smtClean="0"/>
              <a:t>?(</a:t>
            </a:r>
            <a:r>
              <a:rPr lang="ru-RU" sz="2100" dirty="0" err="1" smtClean="0"/>
              <a:t>выбраць</a:t>
            </a:r>
            <a:r>
              <a:rPr lang="ru-RU" sz="2100" dirty="0" smtClean="0"/>
              <a:t> 3 </a:t>
            </a:r>
            <a:r>
              <a:rPr lang="ru-RU" sz="2100" dirty="0" err="1" smtClean="0"/>
              <a:t>самыя</a:t>
            </a:r>
            <a:r>
              <a:rPr lang="ru-RU" sz="2100" dirty="0" smtClean="0"/>
              <a:t> </a:t>
            </a:r>
            <a:r>
              <a:rPr lang="ru-RU" sz="2100" dirty="0" err="1" smtClean="0"/>
              <a:t>важныя</a:t>
            </a:r>
            <a:r>
              <a:rPr lang="ru-RU" sz="2100" dirty="0" smtClean="0"/>
              <a:t>)	</a:t>
            </a:r>
            <a:r>
              <a:rPr lang="ru-RU" sz="2100" dirty="0" err="1" smtClean="0"/>
              <a:t>Урач</a:t>
            </a:r>
            <a:r>
              <a:rPr lang="ru-RU" sz="2100" dirty="0" smtClean="0"/>
              <a:t>; </a:t>
            </a:r>
            <a:r>
              <a:rPr lang="ru-RU" sz="2100" dirty="0" err="1" smtClean="0"/>
              <a:t>настаўнік</a:t>
            </a:r>
            <a:r>
              <a:rPr lang="ru-RU" sz="2100" dirty="0" smtClean="0"/>
              <a:t>; </a:t>
            </a:r>
            <a:r>
              <a:rPr lang="ru-RU" sz="2100" dirty="0" err="1" smtClean="0"/>
              <a:t>пажарны</a:t>
            </a:r>
            <a:r>
              <a:rPr lang="ru-RU" sz="2100" dirty="0" smtClean="0"/>
              <a:t>; </a:t>
            </a:r>
            <a:r>
              <a:rPr lang="ru-RU" sz="2100" dirty="0" err="1" smtClean="0"/>
              <a:t>супрацоўнік</a:t>
            </a:r>
            <a:r>
              <a:rPr lang="ru-RU" sz="2100" dirty="0" smtClean="0"/>
              <a:t> </a:t>
            </a:r>
            <a:r>
              <a:rPr lang="ru-RU" sz="2100" dirty="0" err="1" smtClean="0"/>
              <a:t>міліцыі</a:t>
            </a:r>
            <a:r>
              <a:rPr lang="ru-RU" sz="2100" dirty="0" smtClean="0"/>
              <a:t>; </a:t>
            </a:r>
            <a:r>
              <a:rPr lang="ru-RU" sz="2100" dirty="0" err="1" smtClean="0"/>
              <a:t>бухгалтар</a:t>
            </a:r>
            <a:r>
              <a:rPr lang="ru-RU" sz="2100" dirty="0" smtClean="0"/>
              <a:t>; </a:t>
            </a:r>
            <a:r>
              <a:rPr lang="ru-RU" sz="2100" dirty="0" err="1" smtClean="0"/>
              <a:t>будаўнік</a:t>
            </a:r>
            <a:r>
              <a:rPr lang="ru-RU" sz="2100" dirty="0" smtClean="0"/>
              <a:t>;               </a:t>
            </a:r>
            <a:r>
              <a:rPr lang="ru-RU" sz="2100" dirty="0" err="1"/>
              <a:t>п</a:t>
            </a:r>
            <a:r>
              <a:rPr lang="ru-RU" sz="2100" dirty="0" err="1" smtClean="0"/>
              <a:t>раграміст</a:t>
            </a:r>
            <a:r>
              <a:rPr lang="ru-RU" sz="2100" dirty="0" smtClean="0"/>
              <a:t>;  </a:t>
            </a:r>
            <a:r>
              <a:rPr lang="ru-RU" sz="2100" dirty="0" err="1"/>
              <a:t>ц</a:t>
            </a:r>
            <a:r>
              <a:rPr lang="ru-RU" sz="2100" dirty="0" err="1" smtClean="0"/>
              <a:t>ырульнік</a:t>
            </a:r>
            <a:r>
              <a:rPr lang="ru-RU" sz="2100" dirty="0"/>
              <a:t>;</a:t>
            </a:r>
            <a:r>
              <a:rPr lang="ru-RU" sz="2100" dirty="0" smtClean="0"/>
              <a:t>	</a:t>
            </a:r>
            <a:r>
              <a:rPr lang="ru-RU" sz="2100" dirty="0" err="1"/>
              <a:t>а</a:t>
            </a:r>
            <a:r>
              <a:rPr lang="ru-RU" sz="2100" dirty="0" err="1" smtClean="0"/>
              <a:t>ртыст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4.	</a:t>
            </a:r>
            <a:r>
              <a:rPr lang="ru-RU" sz="2100" dirty="0" err="1" smtClean="0"/>
              <a:t>Якія</a:t>
            </a:r>
            <a:r>
              <a:rPr lang="ru-RU" sz="2100" dirty="0" smtClean="0"/>
              <a:t> 3 </a:t>
            </a:r>
            <a:r>
              <a:rPr lang="ru-RU" sz="2100" dirty="0" err="1" smtClean="0"/>
              <a:t>прадметы</a:t>
            </a:r>
            <a:r>
              <a:rPr lang="ru-RU" sz="2100" dirty="0" smtClean="0"/>
              <a:t> </a:t>
            </a:r>
            <a:r>
              <a:rPr lang="ru-RU" sz="2100" dirty="0" err="1" smtClean="0"/>
              <a:t>школьнай</a:t>
            </a:r>
            <a:r>
              <a:rPr lang="ru-RU" sz="2100" dirty="0" smtClean="0"/>
              <a:t> </a:t>
            </a:r>
            <a:r>
              <a:rPr lang="ru-RU" sz="2100" dirty="0" err="1" smtClean="0"/>
              <a:t>праграмы</a:t>
            </a:r>
            <a:r>
              <a:rPr lang="ru-RU" sz="2100" dirty="0" smtClean="0"/>
              <a:t> вы </a:t>
            </a:r>
            <a:r>
              <a:rPr lang="ru-RU" sz="2100" dirty="0" err="1" smtClean="0"/>
              <a:t>лічыце</a:t>
            </a:r>
            <a:r>
              <a:rPr lang="ru-RU" sz="2100" dirty="0" smtClean="0"/>
              <a:t> </a:t>
            </a:r>
            <a:r>
              <a:rPr lang="ru-RU" sz="2100" dirty="0" err="1" smtClean="0"/>
              <a:t>самымі</a:t>
            </a:r>
            <a:r>
              <a:rPr lang="ru-RU" sz="2100" dirty="0" smtClean="0"/>
              <a:t> </a:t>
            </a:r>
            <a:r>
              <a:rPr lang="ru-RU" sz="2100" dirty="0" err="1" smtClean="0"/>
              <a:t>важнымі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вывучэння</a:t>
            </a:r>
            <a:r>
              <a:rPr lang="ru-RU" sz="2100" dirty="0" smtClean="0"/>
              <a:t>?</a:t>
            </a:r>
          </a:p>
          <a:p>
            <a:r>
              <a:rPr lang="ru-RU" sz="2100" dirty="0" smtClean="0"/>
              <a:t>5.	</a:t>
            </a:r>
            <a:r>
              <a:rPr lang="ru-RU" sz="2100" dirty="0" err="1" smtClean="0"/>
              <a:t>Якія</a:t>
            </a:r>
            <a:r>
              <a:rPr lang="ru-RU" sz="2100" dirty="0" smtClean="0"/>
              <a:t> ў вас 3 </a:t>
            </a:r>
            <a:r>
              <a:rPr lang="ru-RU" sz="2100" dirty="0" err="1" smtClean="0"/>
              <a:t>любімыя</a:t>
            </a:r>
            <a:r>
              <a:rPr lang="ru-RU" sz="2100" dirty="0" smtClean="0"/>
              <a:t> </a:t>
            </a:r>
            <a:r>
              <a:rPr lang="ru-RU" sz="2100" dirty="0" err="1" smtClean="0"/>
              <a:t>прадметы</a:t>
            </a:r>
            <a:r>
              <a:rPr lang="ru-RU" sz="2100" dirty="0" smtClean="0"/>
              <a:t> </a:t>
            </a:r>
            <a:r>
              <a:rPr lang="ru-RU" sz="2100" dirty="0" err="1" smtClean="0"/>
              <a:t>школьнай</a:t>
            </a:r>
            <a:r>
              <a:rPr lang="ru-RU" sz="2100" dirty="0" smtClean="0"/>
              <a:t> </a:t>
            </a:r>
            <a:r>
              <a:rPr lang="ru-RU" sz="2100" dirty="0" err="1" smtClean="0"/>
              <a:t>праграмы</a:t>
            </a:r>
            <a:r>
              <a:rPr lang="ru-RU" sz="2100" dirty="0" smtClean="0"/>
              <a:t>? 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474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Вынікі анкетавання </a:t>
            </a:r>
            <a:br>
              <a:rPr lang="be-BY" dirty="0" smtClean="0"/>
            </a:br>
            <a:r>
              <a:rPr lang="be-BY" dirty="0" smtClean="0"/>
              <a:t>(з улікам 5, 7, 11 класаў)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e-BY" dirty="0" smtClean="0"/>
              <a:t>Найбольш важныя якасці настаўніка: </a:t>
            </a:r>
          </a:p>
          <a:p>
            <a:pPr marL="0" indent="0">
              <a:buNone/>
            </a:pPr>
            <a:r>
              <a:rPr lang="be-BY" dirty="0"/>
              <a:t>п</a:t>
            </a:r>
            <a:r>
              <a:rPr lang="be-BY" dirty="0" smtClean="0"/>
              <a:t>рафесіяналізм, любоў да дзяцей і розум.</a:t>
            </a:r>
          </a:p>
          <a:p>
            <a:r>
              <a:rPr lang="be-BY" dirty="0" smtClean="0"/>
              <a:t>Марылі стаць у дзяцінстве настаўнікам (31 вучань), ніколі не жадалі (33 вучні), зараз мараць (10 вучняў).</a:t>
            </a:r>
          </a:p>
          <a:p>
            <a:r>
              <a:rPr lang="be-BY" dirty="0" smtClean="0"/>
              <a:t>Найбольш важныя прафесіі: урач (54 вучні), настаўнік (40 вучняў), пажарны (33 вучні).</a:t>
            </a:r>
          </a:p>
          <a:p>
            <a:r>
              <a:rPr lang="be-BY" dirty="0" smtClean="0"/>
              <a:t>Важныя прадметы: матэматыка (57 вучняў), беларуская мова (39 вучняў), руская мова (33 вучні).</a:t>
            </a:r>
          </a:p>
          <a:p>
            <a:r>
              <a:rPr lang="be-BY" dirty="0" smtClean="0"/>
              <a:t>Любімыя прадметы: фізічная культура і здароўе, беларуская мова і матэматыка (24 вучні).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01006"/>
          </a:xfrm>
        </p:spPr>
        <p:txBody>
          <a:bodyPr/>
          <a:lstStyle/>
          <a:p>
            <a:r>
              <a:rPr lang="be-BY" b="1" dirty="0" smtClean="0"/>
              <a:t>Вынікі анкетавання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+ </a:t>
            </a:r>
            <a:r>
              <a:rPr lang="ru-RU" dirty="0" err="1" smtClean="0"/>
              <a:t>прафесію</a:t>
            </a:r>
            <a:r>
              <a:rPr lang="ru-RU" dirty="0" smtClean="0"/>
              <a:t> </a:t>
            </a:r>
            <a:r>
              <a:rPr lang="ru-RU" dirty="0" err="1" smtClean="0"/>
              <a:t>настаўніка</a:t>
            </a:r>
            <a:r>
              <a:rPr lang="ru-RU" dirty="0" smtClean="0"/>
              <a:t> </a:t>
            </a:r>
            <a:r>
              <a:rPr lang="ru-RU" dirty="0" err="1" smtClean="0"/>
              <a:t>вучні</a:t>
            </a:r>
            <a:r>
              <a:rPr lang="ru-RU" dirty="0" smtClean="0"/>
              <a:t> </a:t>
            </a:r>
            <a:r>
              <a:rPr lang="ru-RU" dirty="0" err="1" smtClean="0"/>
              <a:t>выбіраюць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важных </a:t>
            </a:r>
            <a:r>
              <a:rPr lang="ru-RU" dirty="0" err="1" smtClean="0"/>
              <a:t>прафесій</a:t>
            </a:r>
            <a:r>
              <a:rPr lang="ru-RU" dirty="0" smtClean="0"/>
              <a:t>, але </a:t>
            </a:r>
            <a:r>
              <a:rPr lang="ru-RU" dirty="0" err="1" smtClean="0"/>
              <a:t>мараць</a:t>
            </a:r>
            <a:r>
              <a:rPr lang="ru-RU" dirty="0" smtClean="0"/>
              <a:t> </a:t>
            </a:r>
            <a:r>
              <a:rPr lang="ru-RU" dirty="0" err="1" smtClean="0"/>
              <a:t>стаць</a:t>
            </a:r>
            <a:r>
              <a:rPr lang="ru-RU" dirty="0" smtClean="0"/>
              <a:t> </a:t>
            </a:r>
            <a:r>
              <a:rPr lang="ru-RU" dirty="0" err="1" smtClean="0"/>
              <a:t>настаўнікам</a:t>
            </a:r>
            <a:r>
              <a:rPr lang="ru-RU" dirty="0" smtClean="0"/>
              <a:t> </a:t>
            </a:r>
            <a:r>
              <a:rPr lang="ru-RU" dirty="0" err="1" smtClean="0"/>
              <a:t>пры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адзінкі</a:t>
            </a:r>
            <a:r>
              <a:rPr lang="ru-RU" dirty="0"/>
              <a:t>;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+ </a:t>
            </a:r>
            <a:r>
              <a:rPr lang="ru-RU" dirty="0" err="1"/>
              <a:t>а</a:t>
            </a:r>
            <a:r>
              <a:rPr lang="ru-RU" dirty="0" err="1" smtClean="0"/>
              <a:t>сабіста</a:t>
            </a:r>
            <a:r>
              <a:rPr lang="ru-RU" dirty="0" smtClean="0"/>
              <a:t> мне </a:t>
            </a:r>
            <a:r>
              <a:rPr lang="ru-RU" dirty="0" err="1" smtClean="0"/>
              <a:t>прыемна</a:t>
            </a:r>
            <a:r>
              <a:rPr lang="ru-RU" dirty="0" smtClean="0"/>
              <a:t> тое,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беларуская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ў </a:t>
            </a:r>
            <a:r>
              <a:rPr lang="ru-RU" dirty="0" err="1" smtClean="0"/>
              <a:t>вучняў</a:t>
            </a:r>
            <a:r>
              <a:rPr lang="ru-RU" dirty="0" smtClean="0"/>
              <a:t> 5 “А” </a:t>
            </a:r>
            <a:r>
              <a:rPr lang="ru-RU" dirty="0" err="1" smtClean="0"/>
              <a:t>класа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важных і </a:t>
            </a:r>
            <a:r>
              <a:rPr lang="ru-RU" dirty="0" err="1" smtClean="0"/>
              <a:t>любімых</a:t>
            </a:r>
            <a:r>
              <a:rPr lang="ru-RU" dirty="0" smtClean="0"/>
              <a:t> </a:t>
            </a:r>
            <a:r>
              <a:rPr lang="ru-RU" dirty="0" err="1" smtClean="0"/>
              <a:t>прадметаў</a:t>
            </a:r>
            <a:r>
              <a:rPr lang="ru-RU" dirty="0" smtClean="0"/>
              <a:t> </a:t>
            </a:r>
            <a:r>
              <a:rPr lang="ru-RU" dirty="0" err="1" smtClean="0"/>
              <a:t>школьнай</a:t>
            </a:r>
            <a:r>
              <a:rPr lang="ru-RU" dirty="0" smtClean="0"/>
              <a:t> </a:t>
            </a:r>
            <a:r>
              <a:rPr lang="ru-RU" dirty="0" err="1" smtClean="0"/>
              <a:t>праграмы</a:t>
            </a:r>
            <a:r>
              <a:rPr lang="ru-RU" dirty="0" smtClean="0"/>
              <a:t>, у </a:t>
            </a:r>
            <a:r>
              <a:rPr lang="ru-RU" dirty="0" err="1" smtClean="0"/>
              <a:t>вучняў</a:t>
            </a:r>
            <a:r>
              <a:rPr lang="ru-RU" dirty="0" smtClean="0"/>
              <a:t>  7 “А” </a:t>
            </a:r>
            <a:r>
              <a:rPr lang="ru-RU" dirty="0" err="1" smtClean="0"/>
              <a:t>класа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любімых</a:t>
            </a:r>
            <a:r>
              <a:rPr lang="ru-RU" dirty="0" smtClean="0"/>
              <a:t> </a:t>
            </a:r>
            <a:r>
              <a:rPr lang="ru-RU" dirty="0" err="1" smtClean="0"/>
              <a:t>прадметаў</a:t>
            </a:r>
            <a:r>
              <a:rPr lang="ru-RU" dirty="0" smtClean="0"/>
              <a:t>, а ў </a:t>
            </a:r>
            <a:r>
              <a:rPr lang="ru-RU" dirty="0" err="1" smtClean="0"/>
              <a:t>вучняў</a:t>
            </a:r>
            <a:r>
              <a:rPr lang="ru-RU" dirty="0" smtClean="0"/>
              <a:t> 11 “Б” </a:t>
            </a:r>
            <a:r>
              <a:rPr lang="ru-RU" dirty="0" err="1" smtClean="0"/>
              <a:t>класа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важных; </a:t>
            </a:r>
          </a:p>
          <a:p>
            <a:pPr marL="0" indent="0" algn="just">
              <a:buNone/>
            </a:pPr>
            <a:r>
              <a:rPr lang="ru-RU" dirty="0" smtClean="0"/>
              <a:t>+ </a:t>
            </a:r>
            <a:r>
              <a:rPr lang="ru-RU" dirty="0" err="1"/>
              <a:t>б</a:t>
            </a:r>
            <a:r>
              <a:rPr lang="ru-RU" dirty="0" err="1" smtClean="0"/>
              <a:t>езумоўна,вучні</a:t>
            </a:r>
            <a:r>
              <a:rPr lang="ru-RU" dirty="0" smtClean="0"/>
              <a:t> </a:t>
            </a:r>
            <a:r>
              <a:rPr lang="ru-RU" dirty="0" err="1" smtClean="0"/>
              <a:t>выбралі</a:t>
            </a:r>
            <a:r>
              <a:rPr lang="ru-RU" dirty="0" smtClean="0"/>
              <a:t> </a:t>
            </a:r>
            <a:r>
              <a:rPr lang="ru-RU" dirty="0" err="1" smtClean="0"/>
              <a:t>вельмі</a:t>
            </a:r>
            <a:r>
              <a:rPr lang="ru-RU" dirty="0" smtClean="0"/>
              <a:t> </a:t>
            </a:r>
            <a:r>
              <a:rPr lang="ru-RU" dirty="0" err="1" smtClean="0"/>
              <a:t>важныя</a:t>
            </a:r>
            <a:r>
              <a:rPr lang="ru-RU" dirty="0" smtClean="0"/>
              <a:t> </a:t>
            </a:r>
            <a:r>
              <a:rPr lang="ru-RU" dirty="0" err="1" smtClean="0"/>
              <a:t>якасці</a:t>
            </a:r>
            <a:r>
              <a:rPr lang="ru-RU" dirty="0" smtClean="0"/>
              <a:t> </a:t>
            </a:r>
            <a:r>
              <a:rPr lang="ru-RU" dirty="0" err="1" smtClean="0"/>
              <a:t>настаўніка</a:t>
            </a:r>
            <a:r>
              <a:rPr lang="ru-RU" dirty="0" smtClean="0"/>
              <a:t>, да </a:t>
            </a:r>
            <a:r>
              <a:rPr lang="ru-RU" dirty="0" err="1" smtClean="0"/>
              <a:t>якіх</a:t>
            </a:r>
            <a:r>
              <a:rPr lang="ru-RU" dirty="0" smtClean="0"/>
              <a:t> </a:t>
            </a:r>
            <a:r>
              <a:rPr lang="ru-RU" dirty="0" err="1" smtClean="0"/>
              <a:t>трэба</a:t>
            </a:r>
            <a:r>
              <a:rPr lang="ru-RU" dirty="0" smtClean="0"/>
              <a:t> </a:t>
            </a:r>
            <a:r>
              <a:rPr lang="ru-RU" dirty="0" err="1" smtClean="0"/>
              <a:t>імкнуцца</a:t>
            </a:r>
            <a:r>
              <a:rPr lang="ru-RU" dirty="0" smtClean="0"/>
              <a:t>, </a:t>
            </a:r>
            <a:r>
              <a:rPr lang="ru-RU" dirty="0" err="1" smtClean="0"/>
              <a:t>напэўна</a:t>
            </a:r>
            <a:r>
              <a:rPr lang="ru-RU" dirty="0" smtClean="0"/>
              <a:t>, </a:t>
            </a:r>
            <a:r>
              <a:rPr lang="ru-RU" dirty="0" err="1" smtClean="0"/>
              <a:t>усё</a:t>
            </a:r>
            <a:r>
              <a:rPr lang="ru-RU" dirty="0" smtClean="0"/>
              <a:t> </a:t>
            </a:r>
            <a:r>
              <a:rPr lang="ru-RU" dirty="0" err="1" smtClean="0"/>
              <a:t>жыццё</a:t>
            </a:r>
            <a:r>
              <a:rPr lang="ru-RU" dirty="0" smtClean="0"/>
              <a:t>. Мае </a:t>
            </a:r>
            <a:r>
              <a:rPr lang="ru-RU" dirty="0" err="1" smtClean="0"/>
              <a:t>жаданне</a:t>
            </a:r>
            <a:r>
              <a:rPr lang="ru-RU" dirty="0" smtClean="0"/>
              <a:t> </a:t>
            </a:r>
            <a:r>
              <a:rPr lang="ru-RU" dirty="0" err="1" smtClean="0"/>
              <a:t>стаць</a:t>
            </a:r>
            <a:r>
              <a:rPr lang="ru-RU" dirty="0" smtClean="0"/>
              <a:t> </a:t>
            </a:r>
            <a:r>
              <a:rPr lang="ru-RU" dirty="0" err="1" smtClean="0"/>
              <a:t>настаўнікам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такіх</a:t>
            </a:r>
            <a:r>
              <a:rPr lang="ru-RU" dirty="0" smtClean="0"/>
              <a:t> </a:t>
            </a:r>
            <a:r>
              <a:rPr lang="ru-RU" dirty="0" err="1" smtClean="0"/>
              <a:t>вынікаў</a:t>
            </a:r>
            <a:r>
              <a:rPr lang="ru-RU" dirty="0" smtClean="0"/>
              <a:t> не </a:t>
            </a:r>
            <a:r>
              <a:rPr lang="ru-RU" dirty="0" err="1" smtClean="0"/>
              <a:t>знікла</a:t>
            </a:r>
            <a:r>
              <a:rPr lang="ru-RU" dirty="0" smtClean="0"/>
              <a:t>, а </a:t>
            </a:r>
            <a:r>
              <a:rPr lang="ru-RU" dirty="0" err="1" smtClean="0"/>
              <a:t>яшчэ</a:t>
            </a:r>
            <a:r>
              <a:rPr lang="ru-RU" dirty="0" smtClean="0"/>
              <a:t> </a:t>
            </a:r>
            <a:r>
              <a:rPr lang="ru-RU" dirty="0" err="1" smtClean="0"/>
              <a:t>больш</a:t>
            </a:r>
            <a:r>
              <a:rPr lang="ru-RU" dirty="0" smtClean="0"/>
              <a:t> </a:t>
            </a:r>
            <a:r>
              <a:rPr lang="ru-RU" dirty="0" err="1" smtClean="0"/>
              <a:t>узмацнілася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68760"/>
          </a:xfrm>
        </p:spPr>
        <p:txBody>
          <a:bodyPr/>
          <a:lstStyle/>
          <a:p>
            <a:r>
              <a:rPr lang="be-BY" b="1" dirty="0" smtClean="0"/>
              <a:t>Заключэнне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Гэта</a:t>
            </a:r>
            <a:r>
              <a:rPr lang="ru-RU" dirty="0" smtClean="0"/>
              <a:t> было </a:t>
            </a:r>
            <a:r>
              <a:rPr lang="ru-RU" dirty="0" err="1" smtClean="0"/>
              <a:t>цікавае</a:t>
            </a:r>
            <a:r>
              <a:rPr lang="ru-RU" dirty="0" smtClean="0"/>
              <a:t> </a:t>
            </a:r>
            <a:r>
              <a:rPr lang="ru-RU" dirty="0" err="1" smtClean="0"/>
              <a:t>даследаванне</a:t>
            </a:r>
            <a:r>
              <a:rPr lang="ru-RU" dirty="0" smtClean="0"/>
              <a:t>. Я </a:t>
            </a:r>
            <a:r>
              <a:rPr lang="ru-RU" dirty="0" err="1" smtClean="0"/>
              <a:t>зразумела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настаўнікам</a:t>
            </a:r>
            <a:r>
              <a:rPr lang="ru-RU" dirty="0" smtClean="0"/>
              <a:t> </a:t>
            </a:r>
            <a:r>
              <a:rPr lang="ru-RU" dirty="0" err="1" smtClean="0"/>
              <a:t>быць</a:t>
            </a:r>
            <a:r>
              <a:rPr lang="ru-RU" dirty="0" smtClean="0"/>
              <a:t> </a:t>
            </a:r>
            <a:r>
              <a:rPr lang="ru-RU" dirty="0" err="1" smtClean="0"/>
              <a:t>зусім</a:t>
            </a:r>
            <a:r>
              <a:rPr lang="ru-RU" dirty="0" smtClean="0"/>
              <a:t> </a:t>
            </a:r>
            <a:r>
              <a:rPr lang="ru-RU" dirty="0" err="1" smtClean="0"/>
              <a:t>няпроста</a:t>
            </a:r>
            <a:r>
              <a:rPr lang="ru-RU" dirty="0" smtClean="0"/>
              <a:t>, </a:t>
            </a:r>
            <a:r>
              <a:rPr lang="ru-RU" dirty="0" err="1" smtClean="0"/>
              <a:t>таму</a:t>
            </a:r>
            <a:r>
              <a:rPr lang="ru-RU" dirty="0" smtClean="0"/>
              <a:t>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трэба</a:t>
            </a:r>
            <a:r>
              <a:rPr lang="ru-RU" dirty="0" smtClean="0"/>
              <a:t> не </a:t>
            </a:r>
            <a:r>
              <a:rPr lang="ru-RU" dirty="0" err="1" smtClean="0"/>
              <a:t>толькі</a:t>
            </a:r>
            <a:r>
              <a:rPr lang="ru-RU" dirty="0" smtClean="0"/>
              <a:t> самому </a:t>
            </a:r>
            <a:r>
              <a:rPr lang="ru-RU" dirty="0" err="1" smtClean="0"/>
              <a:t>штосьці</a:t>
            </a:r>
            <a:r>
              <a:rPr lang="ru-RU" dirty="0" smtClean="0"/>
              <a:t> </a:t>
            </a:r>
            <a:r>
              <a:rPr lang="ru-RU" dirty="0" err="1" smtClean="0"/>
              <a:t>ведаць</a:t>
            </a:r>
            <a:r>
              <a:rPr lang="ru-RU" dirty="0" smtClean="0"/>
              <a:t>, </a:t>
            </a:r>
            <a:r>
              <a:rPr lang="ru-RU" dirty="0" err="1" smtClean="0"/>
              <a:t>умець</a:t>
            </a:r>
            <a:r>
              <a:rPr lang="ru-RU" dirty="0" smtClean="0"/>
              <a:t> </a:t>
            </a:r>
            <a:r>
              <a:rPr lang="ru-RU" dirty="0" err="1" smtClean="0"/>
              <a:t>перадаць</a:t>
            </a:r>
            <a:r>
              <a:rPr lang="ru-RU" dirty="0" smtClean="0"/>
              <a:t> свае веды, але </a:t>
            </a:r>
            <a:r>
              <a:rPr lang="ru-RU" dirty="0" err="1" smtClean="0"/>
              <a:t>яшчэ</a:t>
            </a:r>
            <a:r>
              <a:rPr lang="ru-RU" dirty="0" smtClean="0"/>
              <a:t> і </a:t>
            </a:r>
            <a:r>
              <a:rPr lang="ru-RU" dirty="0" err="1" smtClean="0"/>
              <a:t>зацікавіць</a:t>
            </a:r>
            <a:r>
              <a:rPr lang="ru-RU" dirty="0" smtClean="0"/>
              <a:t> </a:t>
            </a:r>
            <a:r>
              <a:rPr lang="ru-RU" dirty="0" err="1" smtClean="0"/>
              <a:t>вучня</a:t>
            </a:r>
            <a:r>
              <a:rPr lang="ru-RU" dirty="0" smtClean="0"/>
              <a:t> </a:t>
            </a:r>
            <a:r>
              <a:rPr lang="ru-RU" dirty="0" err="1" smtClean="0"/>
              <a:t>сваім</a:t>
            </a:r>
            <a:r>
              <a:rPr lang="ru-RU" dirty="0" smtClean="0"/>
              <a:t> </a:t>
            </a:r>
            <a:r>
              <a:rPr lang="ru-RU" dirty="0" err="1" smtClean="0"/>
              <a:t>прадметам</a:t>
            </a:r>
            <a:r>
              <a:rPr lang="ru-RU" dirty="0" smtClean="0"/>
              <a:t> </a:t>
            </a:r>
            <a:r>
              <a:rPr lang="ru-RU" dirty="0" err="1" smtClean="0"/>
              <a:t>настолькі</a:t>
            </a:r>
            <a:r>
              <a:rPr lang="ru-RU" dirty="0" smtClean="0"/>
              <a:t>, </a:t>
            </a:r>
            <a:r>
              <a:rPr lang="ru-RU" dirty="0" err="1" smtClean="0"/>
              <a:t>каб</a:t>
            </a:r>
            <a:r>
              <a:rPr lang="ru-RU" dirty="0" smtClean="0"/>
              <a:t> і, </a:t>
            </a:r>
            <a:r>
              <a:rPr lang="ru-RU" dirty="0" err="1" smtClean="0"/>
              <a:t>прыйшоўшы</a:t>
            </a:r>
            <a:r>
              <a:rPr lang="ru-RU" dirty="0" smtClean="0"/>
              <a:t> </a:t>
            </a:r>
            <a:r>
              <a:rPr lang="ru-RU" dirty="0" err="1" smtClean="0"/>
              <a:t>дамоў</a:t>
            </a:r>
            <a:r>
              <a:rPr lang="ru-RU" dirty="0" smtClean="0"/>
              <a:t>, </a:t>
            </a:r>
            <a:r>
              <a:rPr lang="ru-RU" dirty="0" err="1" smtClean="0"/>
              <a:t>ён</a:t>
            </a:r>
            <a:r>
              <a:rPr lang="ru-RU" dirty="0" smtClean="0"/>
              <a:t> з </a:t>
            </a:r>
            <a:r>
              <a:rPr lang="ru-RU" dirty="0" err="1" smtClean="0"/>
              <a:t>задавальненнем</a:t>
            </a:r>
            <a:r>
              <a:rPr lang="ru-RU" dirty="0" smtClean="0"/>
              <a:t> </a:t>
            </a:r>
            <a:r>
              <a:rPr lang="ru-RU" dirty="0" err="1" smtClean="0"/>
              <a:t>займаўся</a:t>
            </a:r>
            <a:r>
              <a:rPr lang="ru-RU" dirty="0" smtClean="0"/>
              <a:t> </a:t>
            </a:r>
            <a:r>
              <a:rPr lang="ru-RU" dirty="0" err="1" smtClean="0"/>
              <a:t>тваім</a:t>
            </a:r>
            <a:r>
              <a:rPr lang="ru-RU" dirty="0" smtClean="0"/>
              <a:t> </a:t>
            </a:r>
            <a:r>
              <a:rPr lang="ru-RU" dirty="0" err="1" smtClean="0"/>
              <a:t>прадметам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Узор </a:t>
            </a:r>
            <a:r>
              <a:rPr lang="ru-RU" dirty="0" err="1" smtClean="0"/>
              <a:t>настаўніка</a:t>
            </a:r>
            <a:r>
              <a:rPr lang="ru-RU" dirty="0" smtClean="0"/>
              <a:t> для </a:t>
            </a:r>
            <a:r>
              <a:rPr lang="ru-RU" dirty="0" err="1" smtClean="0"/>
              <a:t>кожнага</a:t>
            </a:r>
            <a:r>
              <a:rPr lang="ru-RU" dirty="0" smtClean="0"/>
              <a:t> </a:t>
            </a:r>
            <a:r>
              <a:rPr lang="ru-RU" dirty="0" err="1" smtClean="0"/>
              <a:t>вучня</a:t>
            </a:r>
            <a:r>
              <a:rPr lang="ru-RU" dirty="0" smtClean="0"/>
              <a:t> свой. Для </a:t>
            </a:r>
            <a:r>
              <a:rPr lang="ru-RU" dirty="0" err="1" smtClean="0"/>
              <a:t>мяне</a:t>
            </a:r>
            <a:r>
              <a:rPr lang="ru-RU" dirty="0" smtClean="0"/>
              <a:t> –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настаўнікі</a:t>
            </a:r>
            <a:r>
              <a:rPr lang="ru-RU" dirty="0" smtClean="0"/>
              <a:t> </a:t>
            </a:r>
            <a:r>
              <a:rPr lang="ru-RU" dirty="0" err="1" smtClean="0"/>
              <a:t>маёй</a:t>
            </a:r>
            <a:r>
              <a:rPr lang="ru-RU" dirty="0" smtClean="0"/>
              <a:t> </a:t>
            </a:r>
            <a:r>
              <a:rPr lang="ru-RU" dirty="0" err="1" smtClean="0"/>
              <a:t>роднай</a:t>
            </a:r>
            <a:r>
              <a:rPr lang="ru-RU" dirty="0" smtClean="0"/>
              <a:t> школы, а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адна</a:t>
            </a:r>
            <a:r>
              <a:rPr lang="ru-RU" dirty="0" smtClean="0"/>
              <a:t> з </a:t>
            </a:r>
            <a:r>
              <a:rPr lang="ru-RU" dirty="0" err="1" smtClean="0"/>
              <a:t>галоўных</a:t>
            </a:r>
            <a:r>
              <a:rPr lang="ru-RU" dirty="0" smtClean="0"/>
              <a:t> </a:t>
            </a:r>
            <a:r>
              <a:rPr lang="ru-RU" dirty="0" err="1" smtClean="0"/>
              <a:t>гераінь</a:t>
            </a:r>
            <a:r>
              <a:rPr lang="ru-RU" dirty="0" smtClean="0"/>
              <a:t> </a:t>
            </a:r>
            <a:r>
              <a:rPr lang="ru-RU" dirty="0" err="1" smtClean="0"/>
              <a:t>аповесці</a:t>
            </a:r>
            <a:r>
              <a:rPr lang="ru-RU" dirty="0" smtClean="0"/>
              <a:t> </a:t>
            </a:r>
            <a:r>
              <a:rPr lang="ru-RU" dirty="0" err="1" smtClean="0"/>
              <a:t>Янкі</a:t>
            </a:r>
            <a:r>
              <a:rPr lang="ru-RU" dirty="0" smtClean="0"/>
              <a:t> Брыля “</a:t>
            </a:r>
            <a:r>
              <a:rPr lang="ru-RU" dirty="0" err="1" smtClean="0"/>
              <a:t>Сірочы</a:t>
            </a:r>
            <a:r>
              <a:rPr lang="ru-RU" dirty="0" smtClean="0"/>
              <a:t> хлеб” </a:t>
            </a:r>
            <a:r>
              <a:rPr lang="ru-RU" dirty="0" err="1" smtClean="0"/>
              <a:t>пані</a:t>
            </a:r>
            <a:r>
              <a:rPr lang="ru-RU" dirty="0" smtClean="0"/>
              <a:t> </a:t>
            </a:r>
            <a:r>
              <a:rPr lang="ru-RU" dirty="0" err="1" smtClean="0"/>
              <a:t>Мар’я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-1279"/>
            <a:ext cx="6469004" cy="36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3891"/>
            <a:ext cx="4666247" cy="333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3645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4611"/>
            <a:ext cx="2808312" cy="33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be-BY" dirty="0" smtClean="0"/>
              <a:t>Мэта </a:t>
            </a:r>
            <a:r>
              <a:rPr lang="be-BY" sz="2800" dirty="0" smtClean="0"/>
              <a:t>работы: прыцягнуць увагу вучняў да прафесіі настаўніка праз вобраз “ідэальнага” настаўніка – гераіні твора Янкі Брыля “Сірочы хлеб” пані Мар’і.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b="1" u="sng" dirty="0" err="1" smtClean="0"/>
              <a:t>Задачы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даследавання</a:t>
            </a:r>
            <a:r>
              <a:rPr lang="ru-RU" sz="2800" b="1" u="sng" dirty="0" smtClean="0"/>
              <a:t>: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dirty="0" err="1" smtClean="0"/>
              <a:t>Даведацца</a:t>
            </a:r>
            <a:r>
              <a:rPr lang="ru-RU" sz="2800" dirty="0" smtClean="0"/>
              <a:t>, </a:t>
            </a:r>
            <a:r>
              <a:rPr lang="ru-RU" sz="2800" dirty="0" err="1" smtClean="0"/>
              <a:t>што</a:t>
            </a:r>
            <a:r>
              <a:rPr lang="ru-RU" sz="2800" dirty="0" smtClean="0"/>
              <a:t> </a:t>
            </a:r>
            <a:r>
              <a:rPr lang="ru-RU" sz="2800" dirty="0" err="1" smtClean="0"/>
              <a:t>ўяўляе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сабой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прафесія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настаўніка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dirty="0" err="1" smtClean="0"/>
              <a:t>Прааналізаваць</a:t>
            </a:r>
            <a:r>
              <a:rPr lang="ru-RU" sz="2800" dirty="0" smtClean="0"/>
              <a:t> </a:t>
            </a:r>
            <a:r>
              <a:rPr lang="ru-RU" sz="2800" dirty="0" err="1" smtClean="0"/>
              <a:t>вобразы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настаўнікаў</a:t>
            </a:r>
            <a:r>
              <a:rPr lang="ru-RU" sz="2800" dirty="0" smtClean="0"/>
              <a:t> у </a:t>
            </a:r>
            <a:r>
              <a:rPr lang="ru-RU" sz="2800" dirty="0" err="1" smtClean="0"/>
              <a:t>аповесці</a:t>
            </a:r>
            <a:r>
              <a:rPr lang="ru-RU" sz="2800" dirty="0" smtClean="0"/>
              <a:t> </a:t>
            </a:r>
            <a:r>
              <a:rPr lang="ru-RU" sz="2800" dirty="0" err="1" smtClean="0"/>
              <a:t>Янкі</a:t>
            </a:r>
            <a:r>
              <a:rPr lang="ru-RU" sz="2800" dirty="0" smtClean="0"/>
              <a:t> Брыля “</a:t>
            </a:r>
            <a:r>
              <a:rPr lang="ru-RU" sz="2800" dirty="0" err="1" smtClean="0"/>
              <a:t>Сірочы</a:t>
            </a:r>
            <a:r>
              <a:rPr lang="ru-RU" sz="2800" dirty="0" smtClean="0"/>
              <a:t> хлеб”.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dirty="0" err="1" smtClean="0"/>
              <a:t>Правесці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анкетаванне</a:t>
            </a:r>
            <a:r>
              <a:rPr lang="ru-RU" sz="2800" dirty="0" smtClean="0"/>
              <a:t> </a:t>
            </a:r>
            <a:r>
              <a:rPr lang="ru-RU" sz="2800" dirty="0" err="1" smtClean="0"/>
              <a:t>вучняў</a:t>
            </a:r>
            <a:r>
              <a:rPr lang="ru-RU" sz="2800" dirty="0" smtClean="0"/>
              <a:t> 5, 7, 11 </a:t>
            </a:r>
            <a:r>
              <a:rPr lang="ru-RU" sz="2800" dirty="0" err="1" smtClean="0"/>
              <a:t>класаў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наконт</a:t>
            </a:r>
            <a:r>
              <a:rPr lang="ru-RU" sz="2800" dirty="0" smtClean="0"/>
              <a:t> </a:t>
            </a:r>
            <a:r>
              <a:rPr lang="ru-RU" sz="2800" dirty="0" err="1" smtClean="0"/>
              <a:t>прэстыжнасці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прафесіі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настаўніка</a:t>
            </a:r>
            <a:r>
              <a:rPr lang="ru-RU" sz="2800" dirty="0" smtClean="0"/>
              <a:t>, </a:t>
            </a:r>
            <a:r>
              <a:rPr lang="ru-RU" sz="2800" dirty="0" err="1" smtClean="0"/>
              <a:t>выявіць</a:t>
            </a:r>
            <a:r>
              <a:rPr lang="ru-RU" sz="2800" dirty="0" smtClean="0"/>
              <a:t> </a:t>
            </a:r>
            <a:r>
              <a:rPr lang="ru-RU" sz="2800" dirty="0" err="1" smtClean="0"/>
              <a:t>папулярнасць</a:t>
            </a:r>
            <a:r>
              <a:rPr lang="ru-RU" sz="2800" dirty="0" smtClean="0"/>
              <a:t> </a:t>
            </a:r>
            <a:r>
              <a:rPr lang="ru-RU" sz="2800" dirty="0" err="1" smtClean="0"/>
              <a:t>дадзенай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прафесіі</a:t>
            </a:r>
            <a:r>
              <a:rPr lang="ru-RU" sz="2800" dirty="0" smtClean="0"/>
              <a:t> ў </a:t>
            </a:r>
            <a:r>
              <a:rPr lang="ru-RU" sz="2800" dirty="0" err="1" smtClean="0"/>
              <a:t>сваёй</a:t>
            </a:r>
            <a:r>
              <a:rPr lang="ru-RU" sz="2800" dirty="0" smtClean="0"/>
              <a:t> школе.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dirty="0" err="1" smtClean="0"/>
              <a:t>Зрабіць</a:t>
            </a:r>
            <a:r>
              <a:rPr lang="ru-RU" sz="2800" dirty="0" smtClean="0"/>
              <a:t> </a:t>
            </a:r>
            <a:r>
              <a:rPr lang="ru-RU" sz="2800" dirty="0" err="1" smtClean="0"/>
              <a:t>вывад</a:t>
            </a:r>
            <a:r>
              <a:rPr lang="ru-RU" sz="2800" dirty="0" smtClean="0"/>
              <a:t>,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падыходзіць</a:t>
            </a:r>
            <a:r>
              <a:rPr lang="ru-RU" sz="2800" dirty="0" smtClean="0"/>
              <a:t> мне </a:t>
            </a:r>
            <a:r>
              <a:rPr lang="ru-RU" sz="2800" dirty="0" err="1" smtClean="0"/>
              <a:t>дадзеная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прафесія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dirty="0" err="1" smtClean="0"/>
              <a:t>Паведаміць</a:t>
            </a:r>
            <a:r>
              <a:rPr lang="ru-RU" sz="2800" dirty="0" smtClean="0"/>
              <a:t> </a:t>
            </a:r>
            <a:r>
              <a:rPr lang="ru-RU" sz="2800" dirty="0" err="1" smtClean="0"/>
              <a:t>аб</a:t>
            </a:r>
            <a:r>
              <a:rPr lang="ru-RU" sz="2800" dirty="0" smtClean="0"/>
              <a:t> </a:t>
            </a:r>
            <a:r>
              <a:rPr lang="ru-RU" sz="2800" dirty="0" err="1" smtClean="0"/>
              <a:t>сваім</a:t>
            </a:r>
            <a:r>
              <a:rPr lang="ru-RU" sz="2800" dirty="0" smtClean="0"/>
              <a:t> </a:t>
            </a:r>
            <a:r>
              <a:rPr lang="ru-RU" sz="2800" dirty="0" err="1" smtClean="0"/>
              <a:t>даследаванні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аднакласнікам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9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Метады даследавання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Вывучэнне</a:t>
            </a:r>
            <a:r>
              <a:rPr lang="ru-RU" dirty="0" smtClean="0"/>
              <a:t> і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літаратуры</a:t>
            </a:r>
            <a:r>
              <a:rPr lang="ru-RU" dirty="0" smtClean="0"/>
              <a:t> па </a:t>
            </a:r>
            <a:r>
              <a:rPr lang="ru-RU" dirty="0" err="1" smtClean="0"/>
              <a:t>дадзенай</a:t>
            </a:r>
            <a:r>
              <a:rPr lang="ru-RU" dirty="0" smtClean="0"/>
              <a:t> </a:t>
            </a:r>
            <a:r>
              <a:rPr lang="ru-RU" dirty="0" err="1" smtClean="0"/>
              <a:t>тэме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тэксту</a:t>
            </a:r>
            <a:r>
              <a:rPr lang="ru-RU" dirty="0" smtClean="0"/>
              <a:t> </a:t>
            </a:r>
            <a:r>
              <a:rPr lang="ru-RU" dirty="0" err="1" smtClean="0"/>
              <a:t>аповесці</a:t>
            </a:r>
            <a:r>
              <a:rPr lang="ru-RU" dirty="0" smtClean="0"/>
              <a:t> </a:t>
            </a:r>
            <a:r>
              <a:rPr lang="ru-RU" dirty="0" err="1" smtClean="0"/>
              <a:t>Янкі</a:t>
            </a:r>
            <a:r>
              <a:rPr lang="ru-RU" dirty="0" smtClean="0"/>
              <a:t> Брыля “</a:t>
            </a:r>
            <a:r>
              <a:rPr lang="ru-RU" dirty="0" err="1" smtClean="0"/>
              <a:t>Сірочы</a:t>
            </a:r>
            <a:r>
              <a:rPr lang="ru-RU" dirty="0" smtClean="0"/>
              <a:t> хлеб”.</a:t>
            </a:r>
          </a:p>
          <a:p>
            <a:pPr marL="0" indent="0">
              <a:buNone/>
            </a:pPr>
            <a:r>
              <a:rPr lang="ru-RU" dirty="0" smtClean="0"/>
              <a:t>3.	</a:t>
            </a:r>
            <a:r>
              <a:rPr lang="ru-RU" dirty="0" err="1" smtClean="0"/>
              <a:t>Параўнальная</a:t>
            </a:r>
            <a:r>
              <a:rPr lang="ru-RU" dirty="0" smtClean="0"/>
              <a:t> </a:t>
            </a:r>
            <a:r>
              <a:rPr lang="ru-RU" dirty="0" err="1" smtClean="0"/>
              <a:t>характарыстыка</a:t>
            </a:r>
            <a:r>
              <a:rPr lang="ru-RU" dirty="0" smtClean="0"/>
              <a:t> </a:t>
            </a:r>
            <a:r>
              <a:rPr lang="ru-RU" dirty="0" err="1" smtClean="0"/>
              <a:t>герояў</a:t>
            </a:r>
            <a:r>
              <a:rPr lang="ru-RU" dirty="0" smtClean="0"/>
              <a:t> </a:t>
            </a:r>
            <a:r>
              <a:rPr lang="ru-RU" dirty="0" err="1" smtClean="0"/>
              <a:t>твора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	</a:t>
            </a:r>
            <a:r>
              <a:rPr lang="ru-RU" dirty="0" err="1" smtClean="0"/>
              <a:t>Анкетаванне</a:t>
            </a:r>
            <a:r>
              <a:rPr lang="ru-RU" dirty="0" smtClean="0"/>
              <a:t> і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адказаў</a:t>
            </a:r>
            <a:r>
              <a:rPr lang="ru-RU" dirty="0" smtClean="0"/>
              <a:t> </a:t>
            </a:r>
            <a:r>
              <a:rPr lang="ru-RU" dirty="0" err="1" smtClean="0"/>
              <a:t>вучняў</a:t>
            </a:r>
            <a:r>
              <a:rPr lang="ru-RU" dirty="0" smtClean="0"/>
              <a:t>  5, 7, 11 </a:t>
            </a:r>
            <a:r>
              <a:rPr lang="ru-RU" dirty="0" err="1" smtClean="0"/>
              <a:t>класаў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	</a:t>
            </a:r>
            <a:r>
              <a:rPr lang="ru-RU" dirty="0" err="1" smtClean="0"/>
              <a:t>Вывучэнне</a:t>
            </a:r>
            <a:r>
              <a:rPr lang="ru-RU" dirty="0" smtClean="0"/>
              <a:t>  </a:t>
            </a:r>
            <a:r>
              <a:rPr lang="ru-RU" dirty="0" err="1" smtClean="0"/>
              <a:t>інфармацыі</a:t>
            </a:r>
            <a:r>
              <a:rPr lang="ru-RU" dirty="0" smtClean="0"/>
              <a:t> сайта БДПУ </a:t>
            </a:r>
            <a:r>
              <a:rPr lang="ru-RU" dirty="0" err="1" smtClean="0"/>
              <a:t>імя</a:t>
            </a:r>
            <a:r>
              <a:rPr lang="ru-RU" dirty="0" smtClean="0"/>
              <a:t> </a:t>
            </a:r>
            <a:r>
              <a:rPr lang="ru-RU" dirty="0" err="1" smtClean="0"/>
              <a:t>Максіма</a:t>
            </a:r>
            <a:r>
              <a:rPr lang="ru-RU" dirty="0" smtClean="0"/>
              <a:t> Танка.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Практычная значымасць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В</a:t>
            </a:r>
            <a:r>
              <a:rPr lang="ru-RU" dirty="0" err="1" smtClean="0"/>
              <a:t>ынікі</a:t>
            </a:r>
            <a:r>
              <a:rPr lang="ru-RU" dirty="0" smtClean="0"/>
              <a:t> </a:t>
            </a:r>
            <a:r>
              <a:rPr lang="ru-RU" dirty="0" err="1" smtClean="0"/>
              <a:t>дадзенага</a:t>
            </a:r>
            <a:r>
              <a:rPr lang="ru-RU" dirty="0" smtClean="0"/>
              <a:t> </a:t>
            </a:r>
            <a:r>
              <a:rPr lang="ru-RU" dirty="0" err="1" smtClean="0"/>
              <a:t>даследавання</a:t>
            </a:r>
            <a:r>
              <a:rPr lang="ru-RU" dirty="0" smtClean="0"/>
              <a:t> </a:t>
            </a:r>
            <a:r>
              <a:rPr lang="ru-RU" dirty="0" err="1" smtClean="0"/>
              <a:t>могуць</a:t>
            </a:r>
            <a:r>
              <a:rPr lang="ru-RU" dirty="0" smtClean="0"/>
              <a:t> </a:t>
            </a:r>
            <a:r>
              <a:rPr lang="ru-RU" dirty="0" err="1" smtClean="0"/>
              <a:t>быць</a:t>
            </a:r>
            <a:r>
              <a:rPr lang="ru-RU" dirty="0" smtClean="0"/>
              <a:t> </a:t>
            </a:r>
            <a:r>
              <a:rPr lang="ru-RU" dirty="0" err="1" smtClean="0"/>
              <a:t>выкарыстаны</a:t>
            </a:r>
            <a:r>
              <a:rPr lang="ru-RU" dirty="0" smtClean="0"/>
              <a:t> </a:t>
            </a:r>
            <a:r>
              <a:rPr lang="ru-RU" dirty="0" err="1" smtClean="0"/>
              <a:t>пры</a:t>
            </a:r>
            <a:r>
              <a:rPr lang="ru-RU" dirty="0" smtClean="0"/>
              <a:t> </a:t>
            </a:r>
            <a:r>
              <a:rPr lang="ru-RU" dirty="0" err="1" smtClean="0"/>
              <a:t>фарміраванні</a:t>
            </a:r>
            <a:r>
              <a:rPr lang="ru-RU" dirty="0" smtClean="0"/>
              <a:t> </a:t>
            </a:r>
            <a:r>
              <a:rPr lang="ru-RU" dirty="0" err="1" smtClean="0"/>
              <a:t>ўстойлівых</a:t>
            </a:r>
            <a:r>
              <a:rPr lang="ru-RU" dirty="0" smtClean="0"/>
              <a:t> </a:t>
            </a:r>
            <a:r>
              <a:rPr lang="ru-RU" dirty="0" err="1" smtClean="0"/>
              <a:t>прафесіянальных</a:t>
            </a:r>
            <a:r>
              <a:rPr lang="ru-RU" dirty="0" smtClean="0"/>
              <a:t> </a:t>
            </a:r>
            <a:r>
              <a:rPr lang="ru-RU" dirty="0" err="1" smtClean="0"/>
              <a:t>інтарэсаў</a:t>
            </a:r>
            <a:r>
              <a:rPr lang="ru-RU" dirty="0" smtClean="0"/>
              <a:t> </a:t>
            </a:r>
            <a:r>
              <a:rPr lang="ru-RU" dirty="0" err="1" smtClean="0"/>
              <a:t>вучняў</a:t>
            </a:r>
            <a:r>
              <a:rPr lang="ru-RU" dirty="0" smtClean="0"/>
              <a:t>, на </a:t>
            </a:r>
            <a:r>
              <a:rPr lang="ru-RU" dirty="0" err="1" smtClean="0"/>
              <a:t>класных</a:t>
            </a:r>
            <a:r>
              <a:rPr lang="ru-RU" dirty="0" smtClean="0"/>
              <a:t> </a:t>
            </a:r>
            <a:r>
              <a:rPr lang="ru-RU" dirty="0" err="1" smtClean="0"/>
              <a:t>гадзінах</a:t>
            </a:r>
            <a:r>
              <a:rPr lang="ru-RU" dirty="0" smtClean="0"/>
              <a:t> па </a:t>
            </a:r>
            <a:r>
              <a:rPr lang="ru-RU" dirty="0" err="1" smtClean="0"/>
              <a:t>прафарыентацыі</a:t>
            </a:r>
            <a:r>
              <a:rPr lang="ru-RU" dirty="0" smtClean="0"/>
              <a:t>, на </a:t>
            </a:r>
            <a:r>
              <a:rPr lang="ru-RU" dirty="0" err="1" smtClean="0"/>
              <a:t>ўроках</a:t>
            </a:r>
            <a:r>
              <a:rPr lang="ru-RU" dirty="0" smtClean="0"/>
              <a:t> </a:t>
            </a:r>
            <a:r>
              <a:rPr lang="ru-RU" dirty="0" err="1" smtClean="0"/>
              <a:t>беларускай</a:t>
            </a:r>
            <a:r>
              <a:rPr lang="ru-RU" dirty="0" smtClean="0"/>
              <a:t> </a:t>
            </a:r>
            <a:r>
              <a:rPr lang="ru-RU" dirty="0" err="1" smtClean="0"/>
              <a:t>літаратуры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Янка Брыль – </a:t>
            </a:r>
            <a:br>
              <a:rPr lang="be-BY" dirty="0" smtClean="0"/>
            </a:br>
            <a:r>
              <a:rPr lang="be-BY" dirty="0" smtClean="0"/>
              <a:t>пісьменнік-юбіляр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3363059" cy="42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1570"/>
            <a:ext cx="2917140" cy="38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07" y="3717032"/>
            <a:ext cx="3711866" cy="30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2017 год – 100-годдзе з дня нараджэння Янкі Брыля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e-BY" dirty="0" smtClean="0"/>
              <a:t>Гады жыцця </a:t>
            </a:r>
          </a:p>
          <a:p>
            <a:pPr marL="0" indent="0" algn="ctr">
              <a:buNone/>
            </a:pPr>
            <a:r>
              <a:rPr lang="be-BY" dirty="0"/>
              <a:t>(</a:t>
            </a:r>
            <a:r>
              <a:rPr lang="ru-RU" dirty="0" smtClean="0"/>
              <a:t>4 </a:t>
            </a:r>
            <a:r>
              <a:rPr lang="ru-RU" dirty="0" err="1" smtClean="0"/>
              <a:t>жніўня</a:t>
            </a:r>
            <a:r>
              <a:rPr lang="ru-RU" dirty="0" smtClean="0"/>
              <a:t> 1917, </a:t>
            </a:r>
            <a:r>
              <a:rPr lang="ru-RU" dirty="0" err="1" smtClean="0"/>
              <a:t>Адэса</a:t>
            </a:r>
            <a:r>
              <a:rPr lang="ru-RU" dirty="0" smtClean="0"/>
              <a:t> — 25 </a:t>
            </a:r>
            <a:r>
              <a:rPr lang="ru-RU" dirty="0" err="1" smtClean="0"/>
              <a:t>ліпеня</a:t>
            </a:r>
            <a:r>
              <a:rPr lang="ru-RU" dirty="0" smtClean="0"/>
              <a:t> 2006)</a:t>
            </a:r>
          </a:p>
          <a:p>
            <a:pPr marL="0" indent="0" algn="ctr">
              <a:buNone/>
            </a:pPr>
            <a:r>
              <a:rPr lang="ru-RU" dirty="0" err="1" smtClean="0"/>
              <a:t>Творы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Ніжнія</a:t>
            </a:r>
            <a:r>
              <a:rPr lang="ru-RU" dirty="0" smtClean="0"/>
              <a:t> </a:t>
            </a:r>
            <a:r>
              <a:rPr lang="ru-RU" dirty="0" err="1" smtClean="0"/>
              <a:t>Байдуны</a:t>
            </a:r>
            <a:r>
              <a:rPr lang="ru-RU" dirty="0" smtClean="0"/>
              <a:t>», «</a:t>
            </a:r>
            <a:r>
              <a:rPr lang="ru-RU" dirty="0" err="1" smtClean="0"/>
              <a:t>Золак</a:t>
            </a:r>
            <a:r>
              <a:rPr lang="ru-RU" dirty="0" smtClean="0"/>
              <a:t>, </a:t>
            </a:r>
            <a:r>
              <a:rPr lang="ru-RU" dirty="0" err="1" smtClean="0"/>
              <a:t>убачаны</a:t>
            </a:r>
            <a:r>
              <a:rPr lang="ru-RU" dirty="0" smtClean="0"/>
              <a:t> </a:t>
            </a:r>
            <a:r>
              <a:rPr lang="ru-RU" dirty="0" err="1" smtClean="0"/>
              <a:t>здалёк</a:t>
            </a:r>
            <a:r>
              <a:rPr lang="ru-RU" dirty="0" smtClean="0"/>
              <a:t>», «</a:t>
            </a:r>
            <a:r>
              <a:rPr lang="ru-RU" dirty="0" err="1" smtClean="0"/>
              <a:t>Птушкі</a:t>
            </a:r>
            <a:r>
              <a:rPr lang="ru-RU" dirty="0" smtClean="0"/>
              <a:t> і </a:t>
            </a:r>
            <a:r>
              <a:rPr lang="ru-RU" dirty="0" err="1" smtClean="0"/>
              <a:t>гнёзды</a:t>
            </a:r>
            <a:r>
              <a:rPr lang="ru-RU" dirty="0" smtClean="0"/>
              <a:t>», «</a:t>
            </a:r>
            <a:r>
              <a:rPr lang="ru-RU" dirty="0" err="1" smtClean="0"/>
              <a:t>Сірочы</a:t>
            </a:r>
            <a:r>
              <a:rPr lang="ru-RU" dirty="0" smtClean="0"/>
              <a:t> хлеб», «</a:t>
            </a:r>
            <a:r>
              <a:rPr lang="ru-RU" dirty="0" err="1" smtClean="0"/>
              <a:t>Маці</a:t>
            </a:r>
            <a:r>
              <a:rPr lang="ru-RU" dirty="0" smtClean="0"/>
              <a:t>», «Галя», «</a:t>
            </a:r>
            <a:r>
              <a:rPr lang="en-US" dirty="0" err="1" smtClean="0"/>
              <a:t>Memeto</a:t>
            </a:r>
            <a:r>
              <a:rPr lang="en-US" dirty="0" smtClean="0"/>
              <a:t> </a:t>
            </a:r>
            <a:r>
              <a:rPr lang="en-US" dirty="0" err="1" smtClean="0"/>
              <a:t>mori</a:t>
            </a:r>
            <a:r>
              <a:rPr lang="be-BY" dirty="0" smtClean="0"/>
              <a:t>», «Я з вогненнай вёскі», «У Забалоцці днее», «Нёманскія казакі» …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Аповесць «Сірочы хлеб»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                                          </a:t>
            </a:r>
          </a:p>
          <a:p>
            <a:r>
              <a:rPr lang="be-BY" dirty="0"/>
              <a:t> </a:t>
            </a:r>
            <a:r>
              <a:rPr lang="be-BY" dirty="0" smtClean="0"/>
              <a:t>                                  Гады напісання твора:</a:t>
            </a:r>
          </a:p>
          <a:p>
            <a:r>
              <a:rPr lang="be-BY" dirty="0"/>
              <a:t> </a:t>
            </a:r>
            <a:r>
              <a:rPr lang="be-BY" dirty="0" smtClean="0"/>
              <a:t>                                                 1942-1956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" y="1412776"/>
            <a:ext cx="31772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b="1" dirty="0" smtClean="0"/>
              <a:t>Разважанні аб прафесіі настаўніка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Што</a:t>
            </a:r>
            <a:r>
              <a:rPr lang="ru-RU" dirty="0" smtClean="0"/>
              <a:t> ж без </a:t>
            </a:r>
            <a:r>
              <a:rPr lang="ru-RU" dirty="0" err="1" smtClean="0"/>
              <a:t>цябе</a:t>
            </a:r>
            <a:r>
              <a:rPr lang="ru-RU" dirty="0" smtClean="0"/>
              <a:t>, </a:t>
            </a:r>
            <a:r>
              <a:rPr lang="ru-RU" dirty="0" err="1" smtClean="0"/>
              <a:t>настаўнік</a:t>
            </a:r>
            <a:r>
              <a:rPr lang="ru-RU" dirty="0" smtClean="0"/>
              <a:t>? </a:t>
            </a:r>
            <a:r>
              <a:rPr lang="ru-RU" dirty="0" err="1" smtClean="0"/>
              <a:t>Хто</a:t>
            </a:r>
            <a:r>
              <a:rPr lang="ru-RU" dirty="0" smtClean="0"/>
              <a:t> ж без </a:t>
            </a:r>
            <a:r>
              <a:rPr lang="ru-RU" dirty="0" err="1" smtClean="0"/>
              <a:t>цябе</a:t>
            </a:r>
            <a:r>
              <a:rPr lang="ru-RU" dirty="0" smtClean="0"/>
              <a:t>, </a:t>
            </a:r>
            <a:r>
              <a:rPr lang="ru-RU" dirty="0" err="1" smtClean="0"/>
              <a:t>настаўнік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Ты, </a:t>
            </a:r>
            <a:r>
              <a:rPr lang="ru-RU" dirty="0" err="1" smtClean="0"/>
              <a:t>настаўнік</a:t>
            </a:r>
            <a:r>
              <a:rPr lang="ru-RU" dirty="0" smtClean="0"/>
              <a:t>, </a:t>
            </a:r>
            <a:r>
              <a:rPr lang="ru-RU" dirty="0" err="1" smtClean="0"/>
              <a:t>быў</a:t>
            </a:r>
            <a:r>
              <a:rPr lang="ru-RU" dirty="0" smtClean="0"/>
              <a:t> у </a:t>
            </a:r>
            <a:r>
              <a:rPr lang="ru-RU" dirty="0" err="1" smtClean="0"/>
              <a:t>Скарыны</a:t>
            </a:r>
            <a:r>
              <a:rPr lang="ru-RU" dirty="0" smtClean="0"/>
              <a:t> і ў </a:t>
            </a:r>
            <a:r>
              <a:rPr lang="ru-RU" dirty="0" err="1" smtClean="0"/>
              <a:t>Гарыбальдзі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Ты, </a:t>
            </a:r>
            <a:r>
              <a:rPr lang="ru-RU" dirty="0" err="1" smtClean="0"/>
              <a:t>настаўнік</a:t>
            </a:r>
            <a:r>
              <a:rPr lang="ru-RU" dirty="0" smtClean="0"/>
              <a:t>, </a:t>
            </a:r>
            <a:r>
              <a:rPr lang="ru-RU" dirty="0" err="1" smtClean="0"/>
              <a:t>быў</a:t>
            </a:r>
            <a:r>
              <a:rPr lang="ru-RU" dirty="0" smtClean="0"/>
              <a:t> у </a:t>
            </a:r>
            <a:r>
              <a:rPr lang="ru-RU" dirty="0" err="1" smtClean="0"/>
              <a:t>Герцэна</a:t>
            </a:r>
            <a:r>
              <a:rPr lang="ru-RU" dirty="0" smtClean="0"/>
              <a:t> і ў </a:t>
            </a:r>
            <a:r>
              <a:rPr lang="ru-RU" dirty="0" err="1" smtClean="0"/>
              <a:t>Каліноўскага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у </a:t>
            </a:r>
            <a:r>
              <a:rPr lang="ru-RU" dirty="0" err="1" smtClean="0"/>
              <a:t>Карскага</a:t>
            </a:r>
            <a:r>
              <a:rPr lang="ru-RU" dirty="0" smtClean="0"/>
              <a:t> і ў </a:t>
            </a:r>
            <a:r>
              <a:rPr lang="ru-RU" dirty="0" err="1" smtClean="0"/>
              <a:t>Паўлава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Ты, </a:t>
            </a:r>
            <a:r>
              <a:rPr lang="ru-RU" dirty="0" err="1" smtClean="0"/>
              <a:t>настаўнік</a:t>
            </a:r>
            <a:r>
              <a:rPr lang="ru-RU" dirty="0" smtClean="0"/>
              <a:t>, </a:t>
            </a:r>
            <a:r>
              <a:rPr lang="ru-RU" dirty="0" err="1" smtClean="0"/>
              <a:t>быў</a:t>
            </a:r>
            <a:r>
              <a:rPr lang="ru-RU" dirty="0" smtClean="0"/>
              <a:t> і ў </a:t>
            </a:r>
            <a:r>
              <a:rPr lang="ru-RU" dirty="0" err="1" smtClean="0"/>
              <a:t>таго</a:t>
            </a:r>
            <a:r>
              <a:rPr lang="ru-RU" dirty="0" smtClean="0"/>
              <a:t> </a:t>
            </a:r>
            <a:r>
              <a:rPr lang="ru-RU" dirty="0" err="1" smtClean="0"/>
              <a:t>печніка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r>
              <a:rPr lang="ru-RU" dirty="0" err="1" smtClean="0"/>
              <a:t>якога</a:t>
            </a:r>
            <a:r>
              <a:rPr lang="ru-RU" dirty="0" smtClean="0"/>
              <a:t> </a:t>
            </a:r>
            <a:r>
              <a:rPr lang="ru-RU" dirty="0" err="1" smtClean="0"/>
              <a:t>спалілі</a:t>
            </a:r>
            <a:r>
              <a:rPr lang="ru-RU" dirty="0" smtClean="0"/>
              <a:t> </a:t>
            </a:r>
            <a:r>
              <a:rPr lang="ru-RU" dirty="0" err="1" smtClean="0"/>
              <a:t>фашысты</a:t>
            </a:r>
            <a:r>
              <a:rPr lang="ru-RU" dirty="0" smtClean="0"/>
              <a:t>, –                                              у </a:t>
            </a:r>
            <a:r>
              <a:rPr lang="ru-RU" dirty="0" err="1" smtClean="0"/>
              <a:t>таго</a:t>
            </a:r>
            <a:r>
              <a:rPr lang="ru-RU" dirty="0" smtClean="0"/>
              <a:t> </a:t>
            </a:r>
            <a:r>
              <a:rPr lang="ru-RU" dirty="0" err="1" smtClean="0"/>
              <a:t>адзінага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мог бы ў той </a:t>
            </a:r>
            <a:r>
              <a:rPr lang="ru-RU" dirty="0" err="1" smtClean="0"/>
              <a:t>дзень</a:t>
            </a:r>
            <a:r>
              <a:rPr lang="ru-RU" dirty="0" smtClean="0"/>
              <a:t> не </a:t>
            </a:r>
            <a:r>
              <a:rPr lang="ru-RU" dirty="0" err="1" smtClean="0"/>
              <a:t>згарэць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І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жыве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err="1" smtClean="0"/>
              <a:t>Фёдар</a:t>
            </a:r>
            <a:r>
              <a:rPr lang="ru-RU" dirty="0" smtClean="0"/>
              <a:t> </a:t>
            </a:r>
            <a:r>
              <a:rPr lang="ru-RU" dirty="0" err="1" smtClean="0"/>
              <a:t>Янкоўскі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3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Настаўнік у жыцці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Важныя</a:t>
            </a:r>
            <a:r>
              <a:rPr lang="ru-RU" dirty="0" smtClean="0"/>
              <a:t> </a:t>
            </a:r>
            <a:r>
              <a:rPr lang="ru-RU" dirty="0" err="1" smtClean="0"/>
              <a:t>якасці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уменне</a:t>
            </a:r>
            <a:r>
              <a:rPr lang="ru-RU" dirty="0" smtClean="0"/>
              <a:t> </a:t>
            </a:r>
            <a:r>
              <a:rPr lang="ru-RU" dirty="0" err="1" smtClean="0"/>
              <a:t>наладзіць</a:t>
            </a:r>
            <a:r>
              <a:rPr lang="ru-RU" dirty="0" smtClean="0"/>
              <a:t> </a:t>
            </a:r>
            <a:r>
              <a:rPr lang="ru-RU" dirty="0" err="1" smtClean="0"/>
              <a:t>зносіны</a:t>
            </a:r>
            <a:r>
              <a:rPr lang="ru-RU" dirty="0" smtClean="0"/>
              <a:t> з </a:t>
            </a:r>
            <a:r>
              <a:rPr lang="ru-RU" dirty="0" err="1" smtClean="0"/>
              <a:t>аўдыторыяй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выразнасць</a:t>
            </a:r>
            <a:r>
              <a:rPr lang="ru-RU" dirty="0" smtClean="0"/>
              <a:t>, </a:t>
            </a:r>
            <a:r>
              <a:rPr lang="ru-RU" dirty="0" err="1" smtClean="0"/>
              <a:t>граматнасць</a:t>
            </a:r>
            <a:r>
              <a:rPr lang="ru-RU" dirty="0" smtClean="0"/>
              <a:t> і </a:t>
            </a:r>
            <a:r>
              <a:rPr lang="ru-RU" dirty="0" err="1" smtClean="0"/>
              <a:t>перакананасць</a:t>
            </a:r>
            <a:r>
              <a:rPr lang="ru-RU" dirty="0" smtClean="0"/>
              <a:t>  </a:t>
            </a:r>
            <a:r>
              <a:rPr lang="ru-RU" dirty="0" err="1" smtClean="0"/>
              <a:t>маўлення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высокая </a:t>
            </a:r>
            <a:r>
              <a:rPr lang="ru-RU" dirty="0" err="1" smtClean="0"/>
              <a:t>агульная</a:t>
            </a:r>
            <a:r>
              <a:rPr lang="ru-RU" dirty="0" smtClean="0"/>
              <a:t> і </a:t>
            </a:r>
            <a:r>
              <a:rPr lang="ru-RU" dirty="0" err="1" smtClean="0"/>
              <a:t>педагагічная</a:t>
            </a:r>
            <a:r>
              <a:rPr lang="ru-RU" dirty="0" smtClean="0"/>
              <a:t> культура;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любоў</a:t>
            </a:r>
            <a:r>
              <a:rPr lang="ru-RU" dirty="0" smtClean="0"/>
              <a:t> да </a:t>
            </a:r>
            <a:r>
              <a:rPr lang="ru-RU" dirty="0" err="1" smtClean="0"/>
              <a:t>сваёй</a:t>
            </a:r>
            <a:r>
              <a:rPr lang="ru-RU" dirty="0" smtClean="0"/>
              <a:t> справы;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назіральнасць</a:t>
            </a:r>
            <a:r>
              <a:rPr lang="ru-RU" dirty="0" smtClean="0"/>
              <a:t>, </a:t>
            </a:r>
            <a:r>
              <a:rPr lang="ru-RU" dirty="0" err="1" smtClean="0"/>
              <a:t>адказнасць</a:t>
            </a:r>
            <a:r>
              <a:rPr lang="ru-RU" dirty="0" smtClean="0"/>
              <a:t>, </a:t>
            </a:r>
            <a:r>
              <a:rPr lang="ru-RU" dirty="0" err="1" smtClean="0"/>
              <a:t>вытрымка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be-BY" dirty="0" smtClean="0"/>
              <a:t>- мэтанакіраванасць;</a:t>
            </a:r>
          </a:p>
          <a:p>
            <a:pPr marL="0" indent="0">
              <a:buNone/>
            </a:pPr>
            <a:r>
              <a:rPr lang="be-BY" dirty="0" smtClean="0"/>
              <a:t>- пастаяннае імкненне да самаразвіцця.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4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</TotalTime>
  <Words>632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   Настаўнік у творы,  настаўнік у жыцці (паводле аповесці Янкі Брыля  «Сірочы хлеб»)</vt:lpstr>
      <vt:lpstr>Мэта работы: прыцягнуць увагу вучняў да прафесіі настаўніка праз вобраз “ідэальнага” настаўніка – гераіні твора Янкі Брыля “Сірочы хлеб” пані Мар’і. </vt:lpstr>
      <vt:lpstr>Метады даследавання</vt:lpstr>
      <vt:lpstr>Практычная значымасць</vt:lpstr>
      <vt:lpstr>Янка Брыль –  пісьменнік-юбіляр 2017</vt:lpstr>
      <vt:lpstr>2017 год – 100-годдзе з дня нараджэння Янкі Брыля</vt:lpstr>
      <vt:lpstr>Аповесць «Сірочы хлеб»</vt:lpstr>
      <vt:lpstr>Разважанні аб прафесіі настаўніка</vt:lpstr>
      <vt:lpstr>Настаўнік у жыцці</vt:lpstr>
      <vt:lpstr>Настаўнік у творы</vt:lpstr>
      <vt:lpstr>Анкетаванне</vt:lpstr>
      <vt:lpstr>Вынікі анкетавання  (з улікам 5, 7, 11 класаў)</vt:lpstr>
      <vt:lpstr>Вынікі анкетавання</vt:lpstr>
      <vt:lpstr>Заключэнне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Настаўнік у творы,  настаўнік у жыцці (паводле аповесці Янкі Брыля  «Сірочы хлеб»)</dc:title>
  <dc:creator>Private_User</dc:creator>
  <cp:lastModifiedBy>Admin</cp:lastModifiedBy>
  <cp:revision>9</cp:revision>
  <dcterms:created xsi:type="dcterms:W3CDTF">2017-02-05T12:42:05Z</dcterms:created>
  <dcterms:modified xsi:type="dcterms:W3CDTF">2019-11-22T09:22:27Z</dcterms:modified>
</cp:coreProperties>
</file>